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72" r:id="rId3"/>
    <p:sldId id="263" r:id="rId4"/>
    <p:sldId id="266" r:id="rId5"/>
    <p:sldId id="268" r:id="rId6"/>
    <p:sldId id="269" r:id="rId7"/>
    <p:sldId id="271" r:id="rId8"/>
    <p:sldId id="265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19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5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0394-1D52-4EB3-B738-F6B29662BFA7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C7876-F4AB-41E6-B7FE-4A06D4692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278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EE9E-2877-4080-87AE-8EA6316682D8}" type="datetime1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9F26-EFC1-4484-B894-E1BC081F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E64-CE19-4780-AABC-FCE7B4081A9D}" type="datetime1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9F26-EFC1-4484-B894-E1BC081F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9BA1-C490-4BC4-9130-A63E98A156F1}" type="datetime1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9F26-EFC1-4484-B894-E1BC081F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9207-6966-4CC8-9E27-F86443AD5AD6}" type="datetime1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9F26-EFC1-4484-B894-E1BC081F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D077-809D-4723-81D6-899C2EFF07E2}" type="datetime1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9F26-EFC1-4484-B894-E1BC081F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2C3F-A270-47B9-9C7A-46771348A897}" type="datetime1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9F26-EFC1-4484-B894-E1BC081F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8312-D7EC-46F2-8E57-C7E05C631E7F}" type="datetime1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9F26-EFC1-4484-B894-E1BC081F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B5-7B2A-4B73-BAF1-B7B78E289328}" type="datetime1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9F26-EFC1-4484-B894-E1BC081F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A0B2-E4A9-49FD-AAC5-FFC6448335CE}" type="datetime1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9F26-EFC1-4484-B894-E1BC081F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195F-E720-4CFF-9826-4EF87FB5A27C}" type="datetime1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9F26-EFC1-4484-B894-E1BC081F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3242-7F49-4CB0-8948-2617BA998B4C}" type="datetime1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9F26-EFC1-4484-B894-E1BC081F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F6E22-72F7-4A6C-B986-4DED97F4EF93}" type="datetime1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E9F26-EFC1-4484-B894-E1BC081F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spu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spu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spu.ru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spu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spu.r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usp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spu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C73C01B-14F4-40BF-B874-72408EE66C80}"/>
              </a:ext>
            </a:extLst>
          </p:cNvPr>
          <p:cNvSpPr/>
          <p:nvPr/>
        </p:nvSpPr>
        <p:spPr>
          <a:xfrm>
            <a:off x="-7448" y="1114314"/>
            <a:ext cx="9144000" cy="45719"/>
          </a:xfrm>
          <a:prstGeom prst="rect">
            <a:avLst/>
          </a:prstGeom>
          <a:solidFill>
            <a:srgbClr val="2D4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EA0F916-11FE-4473-93F8-7415F4FFA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773"/>
            <a:ext cx="2724918" cy="8290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9C45512-6710-4F7B-936D-8C38F894CD10}"/>
              </a:ext>
            </a:extLst>
          </p:cNvPr>
          <p:cNvSpPr txBox="1"/>
          <p:nvPr/>
        </p:nvSpPr>
        <p:spPr>
          <a:xfrm>
            <a:off x="214282" y="1357304"/>
            <a:ext cx="8643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«Возможности химической лаборатории 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университета</a:t>
            </a:r>
            <a:r>
              <a:rPr lang="ru-RU" sz="3200" b="1" dirty="0" smtClean="0">
                <a:solidFill>
                  <a:schemeClr val="tx2"/>
                </a:solidFill>
              </a:rPr>
              <a:t> для организации 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исследовательской деятельности школьников»</a:t>
            </a:r>
          </a:p>
          <a:p>
            <a:endParaRPr lang="ru-RU" sz="3200" dirty="0">
              <a:solidFill>
                <a:srgbClr val="2D419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1EFE0DE-88E3-4A60-8847-3C87E2A268C1}"/>
              </a:ext>
            </a:extLst>
          </p:cNvPr>
          <p:cNvSpPr txBox="1"/>
          <p:nvPr/>
        </p:nvSpPr>
        <p:spPr>
          <a:xfrm>
            <a:off x="3714744" y="3929072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Барышникова Е.Л.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Сулейманова Н.А.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Абрамова Н.Л.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Грачёв С.В.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880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C73C01B-14F4-40BF-B874-72408EE66C80}"/>
              </a:ext>
            </a:extLst>
          </p:cNvPr>
          <p:cNvSpPr/>
          <p:nvPr/>
        </p:nvSpPr>
        <p:spPr>
          <a:xfrm>
            <a:off x="0" y="0"/>
            <a:ext cx="9144000" cy="1160033"/>
          </a:xfrm>
          <a:prstGeom prst="rect">
            <a:avLst/>
          </a:prstGeom>
          <a:solidFill>
            <a:srgbClr val="2D4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28596" y="214296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Исследовательская деятельность школьников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основе – проблемное обучение</a:t>
            </a:r>
          </a:p>
          <a:p>
            <a:r>
              <a:rPr lang="ru-RU" dirty="0" smtClean="0"/>
              <a:t>Развитие творческих способностей</a:t>
            </a:r>
          </a:p>
          <a:p>
            <a:r>
              <a:rPr lang="ru-RU" dirty="0" smtClean="0"/>
              <a:t>Опора на жизненный опыт</a:t>
            </a:r>
            <a:endParaRPr lang="ru-RU" dirty="0" smtClean="0"/>
          </a:p>
          <a:p>
            <a:r>
              <a:rPr lang="ru-RU" dirty="0" smtClean="0"/>
              <a:t>Значимые проблемы – высокая мотивация</a:t>
            </a:r>
          </a:p>
          <a:p>
            <a:r>
              <a:rPr lang="ru-RU" dirty="0" smtClean="0"/>
              <a:t>Самостоятельная поисковая активность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84A5E965-C255-450C-9AE2-39F2138D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9F26-EFC1-4484-B894-E1BC081FF0B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9B0799-F731-4F55-83C9-682C24D6841D}"/>
              </a:ext>
            </a:extLst>
          </p:cNvPr>
          <p:cNvSpPr txBox="1"/>
          <p:nvPr/>
        </p:nvSpPr>
        <p:spPr>
          <a:xfrm>
            <a:off x="1619672" y="4810275"/>
            <a:ext cx="66247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Уральский государственный педагогический университет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USPU.RU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33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C73C01B-14F4-40BF-B874-72408EE66C80}"/>
              </a:ext>
            </a:extLst>
          </p:cNvPr>
          <p:cNvSpPr/>
          <p:nvPr/>
        </p:nvSpPr>
        <p:spPr>
          <a:xfrm>
            <a:off x="0" y="0"/>
            <a:ext cx="9144000" cy="1160033"/>
          </a:xfrm>
          <a:prstGeom prst="rect">
            <a:avLst/>
          </a:prstGeom>
          <a:solidFill>
            <a:srgbClr val="2D4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28596" y="214296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Исследовательская деятельность школьников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Навыки </a:t>
            </a:r>
            <a:r>
              <a:rPr lang="ru-RU" dirty="0" smtClean="0"/>
              <a:t>экспериментальной </a:t>
            </a:r>
            <a:r>
              <a:rPr lang="ru-RU" dirty="0" smtClean="0"/>
              <a:t>работы</a:t>
            </a:r>
          </a:p>
          <a:p>
            <a:r>
              <a:rPr lang="ru-RU" dirty="0" smtClean="0"/>
              <a:t>Индивидуальные и групповые проекты</a:t>
            </a:r>
          </a:p>
          <a:p>
            <a:r>
              <a:rPr lang="ru-RU" dirty="0" smtClean="0"/>
              <a:t>Профориентация</a:t>
            </a:r>
          </a:p>
          <a:p>
            <a:r>
              <a:rPr lang="ru-RU" dirty="0" smtClean="0"/>
              <a:t>Связь школы и университета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84A5E965-C255-450C-9AE2-39F2138D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9F26-EFC1-4484-B894-E1BC081FF0B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9B0799-F731-4F55-83C9-682C24D6841D}"/>
              </a:ext>
            </a:extLst>
          </p:cNvPr>
          <p:cNvSpPr txBox="1"/>
          <p:nvPr/>
        </p:nvSpPr>
        <p:spPr>
          <a:xfrm>
            <a:off x="1619672" y="4810275"/>
            <a:ext cx="66247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Уральский государственный педагогический университет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USPU.RU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33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C73C01B-14F4-40BF-B874-72408EE66C80}"/>
              </a:ext>
            </a:extLst>
          </p:cNvPr>
          <p:cNvSpPr/>
          <p:nvPr/>
        </p:nvSpPr>
        <p:spPr>
          <a:xfrm>
            <a:off x="0" y="0"/>
            <a:ext cx="9144000" cy="1160033"/>
          </a:xfrm>
          <a:prstGeom prst="rect">
            <a:avLst/>
          </a:prstGeom>
          <a:solidFill>
            <a:srgbClr val="2D4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Аналитическое оборудование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/>
          </a:p>
        </p:txBody>
      </p:sp>
      <p:pic>
        <p:nvPicPr>
          <p:cNvPr id="8" name="Содержимое 7" descr="IMG_20210219_1232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8"/>
            <a:ext cx="1778799" cy="23717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84A5E965-C255-450C-9AE2-39F2138D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9F26-EFC1-4484-B894-E1BC081FF0B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9B0799-F731-4F55-83C9-682C24D6841D}"/>
              </a:ext>
            </a:extLst>
          </p:cNvPr>
          <p:cNvSpPr txBox="1"/>
          <p:nvPr/>
        </p:nvSpPr>
        <p:spPr>
          <a:xfrm>
            <a:off x="1619672" y="4810275"/>
            <a:ext cx="66247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Уральский государственный педагогический университет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USPU.RU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 descr="IMG_20210219_123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2571750"/>
            <a:ext cx="1785949" cy="23812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 descr="IMG_20210219_1232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1214428"/>
            <a:ext cx="1768091" cy="23574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Рисунок 11" descr="IMG_20210219_1236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2500312"/>
            <a:ext cx="1785949" cy="23812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 descr="IMG_20210219_1237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7" y="1214428"/>
            <a:ext cx="1785950" cy="23812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35433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Разновидности химического эксперимента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/>
          </a:p>
        </p:txBody>
      </p:sp>
      <p:pic>
        <p:nvPicPr>
          <p:cNvPr id="8" name="Содержимое 7" descr="IMG_20210219_123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5" y="125786"/>
            <a:ext cx="4357718" cy="32682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84A5E965-C255-450C-9AE2-39F2138D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9F26-EFC1-4484-B894-E1BC081FF0B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9B0799-F731-4F55-83C9-682C24D6841D}"/>
              </a:ext>
            </a:extLst>
          </p:cNvPr>
          <p:cNvSpPr txBox="1"/>
          <p:nvPr/>
        </p:nvSpPr>
        <p:spPr>
          <a:xfrm>
            <a:off x="0" y="4714890"/>
            <a:ext cx="66247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Уральский государственный педагогический университет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USPU.RU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 descr="IMG_20210219_120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7" y="285751"/>
            <a:ext cx="3286149" cy="43815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35433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10219_123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9" y="142859"/>
            <a:ext cx="3524274" cy="26432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84A5E965-C255-450C-9AE2-39F2138D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9F26-EFC1-4484-B894-E1BC081FF0B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5107881-4990-449D-A2C5-19AD5B426B96}"/>
              </a:ext>
            </a:extLst>
          </p:cNvPr>
          <p:cNvSpPr txBox="1"/>
          <p:nvPr/>
        </p:nvSpPr>
        <p:spPr>
          <a:xfrm>
            <a:off x="1619672" y="4810275"/>
            <a:ext cx="66247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Уральский государственный педагогический университет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USPU.RU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 descr="IMG_20210219_123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9"/>
            <a:ext cx="2357455" cy="31432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60104606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1285866"/>
            <a:ext cx="2228856" cy="29718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21714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C73C01B-14F4-40BF-B874-72408EE66C80}"/>
              </a:ext>
            </a:extLst>
          </p:cNvPr>
          <p:cNvSpPr/>
          <p:nvPr/>
        </p:nvSpPr>
        <p:spPr>
          <a:xfrm>
            <a:off x="0" y="0"/>
            <a:ext cx="9144000" cy="1160033"/>
          </a:xfrm>
          <a:prstGeom prst="rect">
            <a:avLst/>
          </a:prstGeom>
          <a:solidFill>
            <a:srgbClr val="2D4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Дистанционные технологии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84A5E965-C255-450C-9AE2-39F2138D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9F26-EFC1-4484-B894-E1BC081FF0B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9B0799-F731-4F55-83C9-682C24D6841D}"/>
              </a:ext>
            </a:extLst>
          </p:cNvPr>
          <p:cNvSpPr txBox="1"/>
          <p:nvPr/>
        </p:nvSpPr>
        <p:spPr>
          <a:xfrm>
            <a:off x="1619672" y="4810275"/>
            <a:ext cx="66247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Уральский государственный педагогический университет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USPU.RU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IMG_20210219_123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285866"/>
            <a:ext cx="2643206" cy="3524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Рисунок 11" descr="IMG_20210219_123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1214428"/>
            <a:ext cx="2732504" cy="3643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35433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C73C01B-14F4-40BF-B874-72408EE66C80}"/>
              </a:ext>
            </a:extLst>
          </p:cNvPr>
          <p:cNvSpPr/>
          <p:nvPr/>
        </p:nvSpPr>
        <p:spPr>
          <a:xfrm>
            <a:off x="0" y="0"/>
            <a:ext cx="9144000" cy="1160033"/>
          </a:xfrm>
          <a:prstGeom prst="rect">
            <a:avLst/>
          </a:prstGeom>
          <a:solidFill>
            <a:srgbClr val="2D4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Химическая лаборатория университета – это: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Современное оборудование для учебных и научных исследований</a:t>
            </a:r>
          </a:p>
          <a:p>
            <a:r>
              <a:rPr lang="ru-RU" dirty="0" smtClean="0"/>
              <a:t>Методические семинары, мастер-классы</a:t>
            </a:r>
          </a:p>
          <a:p>
            <a:r>
              <a:rPr lang="ru-RU" dirty="0" smtClean="0"/>
              <a:t>Обмен опытом, обучение и переподготовка педагогов</a:t>
            </a:r>
          </a:p>
          <a:p>
            <a:r>
              <a:rPr lang="ru-RU" dirty="0" smtClean="0"/>
              <a:t>Дистанционное обучение в реальном времени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84A5E965-C255-450C-9AE2-39F2138D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E9F26-EFC1-4484-B894-E1BC081FF0B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9B0799-F731-4F55-83C9-682C24D6841D}"/>
              </a:ext>
            </a:extLst>
          </p:cNvPr>
          <p:cNvSpPr txBox="1"/>
          <p:nvPr/>
        </p:nvSpPr>
        <p:spPr>
          <a:xfrm>
            <a:off x="1643042" y="4714890"/>
            <a:ext cx="66247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Уральский государственный педагогический университет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USPU.RU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336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118</Words>
  <Application>Microsoft Office PowerPoint</Application>
  <PresentationFormat>Экран (16:9)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 Исследовательская деятельность школьников </vt:lpstr>
      <vt:lpstr> Исследовательская деятельность школьников </vt:lpstr>
      <vt:lpstr> Аналитическое оборудование </vt:lpstr>
      <vt:lpstr> Разновидности химического эксперимента </vt:lpstr>
      <vt:lpstr>Слайд 6</vt:lpstr>
      <vt:lpstr> Дистанционные технологии </vt:lpstr>
      <vt:lpstr> Химическая лаборатория университета – это:</vt:lpstr>
    </vt:vector>
  </TitlesOfParts>
  <Company>USPU.RU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УрГПУ</dc:title>
  <dc:creator>vlzuev</dc:creator>
  <cp:lastModifiedBy>user</cp:lastModifiedBy>
  <cp:revision>46</cp:revision>
  <dcterms:created xsi:type="dcterms:W3CDTF">2017-10-26T06:40:55Z</dcterms:created>
  <dcterms:modified xsi:type="dcterms:W3CDTF">2021-02-20T03:00:28Z</dcterms:modified>
</cp:coreProperties>
</file>